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7" r:id="rId2"/>
    <p:sldId id="281" r:id="rId3"/>
    <p:sldId id="293" r:id="rId4"/>
    <p:sldId id="278" r:id="rId5"/>
    <p:sldId id="284" r:id="rId6"/>
    <p:sldId id="279" r:id="rId7"/>
    <p:sldId id="288" r:id="rId8"/>
    <p:sldId id="291" r:id="rId9"/>
    <p:sldId id="285" r:id="rId10"/>
    <p:sldId id="272" r:id="rId11"/>
    <p:sldId id="292" r:id="rId12"/>
    <p:sldId id="286" r:id="rId13"/>
    <p:sldId id="290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136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Достижения </a:t>
            </a:r>
            <a:b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МАОУ СОШ №7 г.Туймазы за 2021-2022 учебный год.</a:t>
            </a:r>
            <a:endParaRPr lang="ru-RU" sz="5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sun9-37.userapi.com/c849028/v849028088/62917/c8UbMhEiCXQ.jpg"/>
          <p:cNvPicPr>
            <a:picLocks noChangeAspect="1" noChangeArrowheads="1"/>
          </p:cNvPicPr>
          <p:nvPr/>
        </p:nvPicPr>
        <p:blipFill>
          <a:blip r:embed="rId2" cstate="print"/>
          <a:srcRect l="10779"/>
          <a:stretch>
            <a:fillRect/>
          </a:stretch>
        </p:blipFill>
        <p:spPr bwMode="auto">
          <a:xfrm>
            <a:off x="0" y="0"/>
            <a:ext cx="9144000" cy="1956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2" name="Picture 4" descr="https://sun1-84.userapi.com/c845123/v845123878/edffc/tkmBLWueCK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95800"/>
            <a:ext cx="1723281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Творческая деятельность в ОУ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3000" y="1295400"/>
          <a:ext cx="6934200" cy="3863339"/>
        </p:xfrm>
        <a:graphic>
          <a:graphicData uri="http://schemas.openxmlformats.org/drawingml/2006/table">
            <a:tbl>
              <a:tblPr/>
              <a:tblGrid>
                <a:gridCol w="3859602"/>
                <a:gridCol w="3074598"/>
              </a:tblGrid>
              <a:tr h="9001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Уровень конкурса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(победителей и призёров)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2021-2022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Всероссийский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325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Республиканский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  <a:endParaRPr lang="ru-RU" sz="24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412" marR="654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428604"/>
            <a:ext cx="3174052" cy="2380539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Клуб «Большая перемена»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2714620"/>
            <a:ext cx="37381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стреча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членов клуба "Большая перемена" МАОУ СОШ 7 г. Туймазы с руководителем и членами региональной команды "Большая перемена".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785794"/>
            <a:ext cx="4398052" cy="241704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6248" y="3357562"/>
            <a:ext cx="4449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 как абсолютному чемпиону акции «Весенней недели» - поездка г.Казань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4500570"/>
            <a:ext cx="73581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Учащиеся 8-х классов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Бурханова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Алиса, Ганиева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Виолетта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Хабиров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Реналь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Хуснутдинова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Рената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Зайнуллина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Радмила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Коротин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Максим учащиеся 9и 10 классов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Хабиров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Эмиль 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Пирмамедов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Мурад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стали полуфиналистами всероссийского конкурса "Большая перемена". 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Наставник Михеев А.В. и </a:t>
            </a:r>
            <a:r>
              <a:rPr lang="ru-RU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Абзалетдинова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А.Р.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2021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0383" y="4953000"/>
            <a:ext cx="1273617" cy="1697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857224" y="0"/>
            <a:ext cx="7543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 МАОУ СОШ №7 г.Туймазы,  распространяющие свой педагогический опыт.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52 педагога опубликовали свои педагогические труды в  профессиональных журналах, всего  по итогам года – 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97 публикаций.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 72 педагога проучаствовали в конкурсах различного уровня, по результатам конкурсов очных и заочных насчитывается </a:t>
            </a:r>
          </a:p>
          <a:p>
            <a:r>
              <a:rPr lang="ru-RU" sz="2800" b="1" i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227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победителей и призеров.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0383" y="4953000"/>
            <a:ext cx="1273617" cy="1697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71472" y="0"/>
            <a:ext cx="75438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 МАОУ СОШ №7 г.Туймазы,  распространяющие свой педагогический опыт.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4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Зиманова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Анастасия Юрьевна,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русского языка и литературы,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Победитель Республиканского  конкурса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«Молодой учитель года»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номинации «Педагогическая надежда»;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Победитель конкурса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присуждение грантов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Главы Республики Башкортостан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молодым учителям</a:t>
            </a:r>
          </a:p>
          <a:p>
            <a:pPr>
              <a:buFont typeface="Arial" charset="0"/>
              <a:buChar char="•"/>
            </a:pPr>
            <a:r>
              <a:rPr lang="ru-RU" sz="24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Ахметзянова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Юлия </a:t>
            </a:r>
            <a:r>
              <a:rPr lang="ru-RU" sz="2400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Раилевна</a:t>
            </a: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русского языка и литературы, 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Победитель конкурса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присуждение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грантов Главы Республики Башкортостан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молодым учителям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C:\Users\Пользователь\Desktop\Documents\oT3-03uzLTbUsYzYSPJcwGDbzU8gVG7oyrx2lfvQk59C8e2v8inM_iapGa5-6y_qJYhjv26twqPTLTs7VJ0sgel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1214422"/>
            <a:ext cx="1714496" cy="2571744"/>
          </a:xfrm>
          <a:prstGeom prst="rect">
            <a:avLst/>
          </a:prstGeom>
          <a:ln w="228600" cap="sq" cmpd="thickThin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2" name="Picture 2" descr="C:\Users\Пользователь\Desktop\Documents\CP-g4Is4BzZkrh6rQoImimZKPdtAHvVmvtvswZjIaulumvZUuBUG_6siDaMREe24qgzTwdnbdEUzlgEdUph-Xvy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4214818"/>
            <a:ext cx="1881184" cy="2468113"/>
          </a:xfrm>
          <a:prstGeom prst="rect">
            <a:avLst/>
          </a:prstGeom>
          <a:ln w="228600" cap="sq" cmpd="thickThin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ГИА 2022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736" y="1357298"/>
            <a:ext cx="62007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итогам сдачи ГИА-2022 учащиеся МАОУ СОШ №7 г.Туймазы занимают:</a:t>
            </a: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место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среднему баллу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среди всех школ муниципального района Туймазинский район;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место в ЕГЭ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предметам: русский язык, математика (база), история, обществознание, физика, биология.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место в ЕГЭ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предметам: математика (профиль), литература, химия. </a:t>
            </a:r>
          </a:p>
          <a:p>
            <a:endParaRPr lang="ru-RU" dirty="0"/>
          </a:p>
        </p:txBody>
      </p:sp>
      <p:sp>
        <p:nvSpPr>
          <p:cNvPr id="13314" name="AutoShape 2" descr="https://repetitorufa100.ru/wp-content/uploads/2020/09/%D0%B5%D0%B3%D1%8D-%D0%BE%D0%B3%D1%8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https://repetitorufa100.ru/wp-content/uploads/2020/09/%D0%B5%D0%B3%D1%8D-%D0%BE%D0%B3%D1%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2357418" cy="2357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Трудоустройство в ОУ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28728" y="714356"/>
            <a:ext cx="6334140" cy="2643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2021-2022</a:t>
            </a:r>
            <a:r>
              <a:rPr kumimoji="0" lang="ru-RU" sz="2400" b="1" i="0" u="sng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учебном году </a:t>
            </a:r>
            <a:r>
              <a:rPr kumimoji="0" lang="ru-RU" sz="2400" b="1" i="0" u="sng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выпустились</a:t>
            </a:r>
            <a:r>
              <a:rPr kumimoji="0" lang="ru-RU" sz="2400" b="1" i="0" u="sng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29 учащихся 11 класса: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sng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 </a:t>
            </a:r>
            <a:r>
              <a:rPr lang="ru-RU" sz="24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ВВУЗы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и РБ – 100%</a:t>
            </a:r>
            <a:endParaRPr kumimoji="0" lang="ru-RU" sz="2400" b="1" i="0" u="sng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00" b="1" i="0" u="sng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86%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Коммерция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esktop\Documents\uaybTcjYU_VpwNbPSZ_UcVeuIkF8XeEiEKo8c0QqIVtJDMCw5QqLkhnDAYX3Z4iPTwpA7a67VM0FQd9OT6qVDX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286124"/>
            <a:ext cx="4762501" cy="3571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№7 занимает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итогам олимпиадного движения среди всех школ МР ТР.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4678" y="1752600"/>
            <a:ext cx="5700722" cy="51054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Всероссийской                          олимпиады школьников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победителя и 91 призеров</a:t>
            </a:r>
          </a:p>
          <a:p>
            <a:pPr marL="0" indent="0">
              <a:spcBef>
                <a:spcPts val="0"/>
              </a:spcBef>
              <a:buNone/>
            </a:pPr>
            <a:endParaRPr lang="ru-RU" sz="1000" b="1" u="sng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этап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Всероссийской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олимпиады школьников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победителя и 30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призеров</a:t>
            </a:r>
          </a:p>
          <a:p>
            <a:pPr marL="0" indent="0">
              <a:spcBef>
                <a:spcPts val="0"/>
              </a:spcBef>
              <a:buNone/>
            </a:pPr>
            <a:endParaRPr lang="ru-RU" sz="1000" b="1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Заключительный этап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Всероссийской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олимпиады школьников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призер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400" b="1" u="sng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Pictures\Downloads\IMG_20220824_1315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59"/>
            <a:ext cx="3214678" cy="42862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1930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олимпиада на Кубок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им.Ю.А.Гагарина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752600"/>
            <a:ext cx="5105400" cy="3422333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победителя и 155 призеров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800" b="1" u="sng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этап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победитель и 22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призеров</a:t>
            </a:r>
          </a:p>
        </p:txBody>
      </p:sp>
      <p:pic>
        <p:nvPicPr>
          <p:cNvPr id="4" name="Picture 4" descr="https://www.bsau.ru/upload/iblock/44b/KG92d11.png"/>
          <p:cNvPicPr>
            <a:picLocks noChangeAspect="1" noChangeArrowheads="1"/>
          </p:cNvPicPr>
          <p:nvPr/>
        </p:nvPicPr>
        <p:blipFill>
          <a:blip r:embed="rId2" cstate="print"/>
          <a:srcRect b="25321"/>
          <a:stretch>
            <a:fillRect/>
          </a:stretch>
        </p:blipFill>
        <p:spPr bwMode="auto">
          <a:xfrm>
            <a:off x="990600" y="4114800"/>
            <a:ext cx="7315200" cy="201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1930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0" y="3743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МАОУ СОШ №7 занимает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место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по организации научно-исследовательской деятельности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962400" y="914400"/>
            <a:ext cx="4800600" cy="34223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Муниципальный этап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победителя и призера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00" b="1" i="0" u="sng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Республиканский этап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135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победителей и призеров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9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Всероссийский и Международный этапы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336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победителей и призеров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57298"/>
            <a:ext cx="4286280" cy="20795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28" y="3929066"/>
            <a:ext cx="4714908" cy="22874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28596" y="214290"/>
            <a:ext cx="8229600" cy="18573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МАОУ СОШ №7 занимает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место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 конкурсе на лучшую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подготовку образовательного учреждения к новому 2022-2023 учебному году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sun1.userapi.com/sun1-23/s/v1/ig2/PuzpKBHKmVw3xGEf3VCBfZ7V_H6ibEQld9tyBsJx185C08hXrJuwJZ2gmEDKLZGZ4uIWydiXXzNgD2gnjaCLQzr6.jpg?size=807x1080&amp;quality=95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000240"/>
            <a:ext cx="3475591" cy="4651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дополнительных объединений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ежегодной выставке детского творчества «Мир моих увлечений»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057593" y="6442014"/>
            <a:ext cx="50288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Руководители: </a:t>
            </a:r>
            <a:r>
              <a:rPr lang="ru-RU" sz="2000" b="1" dirty="0" err="1" smtClean="0"/>
              <a:t>Сираева</a:t>
            </a:r>
            <a:r>
              <a:rPr lang="ru-RU" sz="2000" b="1" dirty="0" smtClean="0"/>
              <a:t> С.П., Николаев О.П.</a:t>
            </a:r>
            <a:endParaRPr lang="ru-RU" sz="2000" b="1" dirty="0"/>
          </a:p>
        </p:txBody>
      </p:sp>
      <p:pic>
        <p:nvPicPr>
          <p:cNvPr id="30722" name="Picture 2" descr="https://sun9-west.userapi.com/sun9-46/s/v1/ig2/MRL64-08jXGL-Tj_Yjpb8VVp56FDXY_YzFnexx71R4uwL7HH1t38Bv1pcowWXCvCMyOrn0OneGJ_tw2vflBoUdNB.jpg?size=810x1080&amp;quality=95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34265"/>
            <a:ext cx="3177985" cy="423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https://sun9-north.userapi.com/sun9-82/s/v1/ig2/SqflD1juWf5-tZFLEl7o0rNUhbvyV-6s7p1aqALuZM_ZBRVFVyZlFxUpnS4UsdJtv7slada1u4HkNs2YUeC0QTvl.jpg?size=1280x960&amp;quality=9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2602" y="2186348"/>
            <a:ext cx="5244198" cy="393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71600"/>
            <a:ext cx="5943600" cy="32004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Районная игра «Зарница» 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Лыжные гонки 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Призёры 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Плавание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Призёры 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Шахматы «Белая ладья - 2022»-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Призёры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Турнир по футболу "Кожаный мяч 2022"между командами школ города  - 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Победители и призёры</a:t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apf.mail.ru/cgi-bin/readmsg?id=15935124540444836871;0;18&amp;exif=1&amp;full=1&amp;x-email=kabinet-zamdirectora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0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lvl="0" algn="ctr">
              <a:spcBef>
                <a:spcPct val="0"/>
              </a:spcBef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дополнительных объединений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218" name="Picture 2" descr="https://sun9-west.userapi.com/sun9-53/s/v1/ig2/jxEmc7yIOrq3_yIAbdt1q7qyeiUEINhqqVGhS_xVlCoNBSmpU1h4DEKw27IO1Ge-m50J2NidyuA_QOZfWST_PTpO.jpg?size=810x1080&amp;quality=9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135345"/>
            <a:ext cx="2791991" cy="3722655"/>
          </a:xfrm>
          <a:prstGeom prst="rect">
            <a:avLst/>
          </a:prstGeom>
          <a:noFill/>
        </p:spPr>
      </p:pic>
      <p:pic>
        <p:nvPicPr>
          <p:cNvPr id="9221" name="Picture 5" descr="C:\Users\Пользователь\Desktop\Documents\hRjSjczao0EhM086YqsajeUNa3KGzTDQdCFOyZdonRVfE0UEKTYfh7rExCUMy85jAAXLxxlUjZoOBvFMAZDyQYO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714356"/>
            <a:ext cx="1851182" cy="5143512"/>
          </a:xfrm>
          <a:prstGeom prst="rect">
            <a:avLst/>
          </a:prstGeom>
          <a:noFill/>
        </p:spPr>
      </p:pic>
      <p:pic>
        <p:nvPicPr>
          <p:cNvPr id="9222" name="Picture 6" descr="C:\Users\Пользователь\Desktop\Documents\sQaeEwmVOfYfSLrtvugQTV-2vpbb7y5uXTiL7h9zQwPSwz01zyV67O4mYB8u_UeaFklZKCpIE_JchZJBVC6AZEs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571876"/>
            <a:ext cx="3071810" cy="307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436</Words>
  <Application>Microsoft Office PowerPoint</Application>
  <PresentationFormat>Экран (4:3)</PresentationFormat>
  <Paragraphs>92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 Достижения  МАОУ СОШ №7 г.Туймазы за 2021-2022 учебный год.</vt:lpstr>
      <vt:lpstr>   ГИА 2022   </vt:lpstr>
      <vt:lpstr>Трудоустройство в ОУ</vt:lpstr>
      <vt:lpstr>МАОУ СОШ №7 занимает 1 место по итогам олимпиадного движения среди всех школ МР ТР.</vt:lpstr>
      <vt:lpstr>Республиканская олимпиада на Кубок им.Ю.А.Гагарина</vt:lpstr>
      <vt:lpstr>Слайд 6</vt:lpstr>
      <vt:lpstr>Слайд 7</vt:lpstr>
      <vt:lpstr>Работа дополнительных объединений 2место в ежегодной выставке детского творчества «Мир моих увлечений» </vt:lpstr>
      <vt:lpstr>    Районная игра «Зарница» - Победители  Лыжные гонки - Призёры  Плавание - Призёры  Шахматы «Белая ладья - 2022»- Призёры  Турнир по футболу "Кожаный мяч 2022"между командами школ города  - Победители и призёры       </vt:lpstr>
      <vt:lpstr>Творческая деятельность в ОУ</vt:lpstr>
      <vt:lpstr>Клуб «Большая перемена» 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Катенок</dc:creator>
  <cp:lastModifiedBy>123</cp:lastModifiedBy>
  <cp:revision>78</cp:revision>
  <dcterms:created xsi:type="dcterms:W3CDTF">2013-10-20T14:54:06Z</dcterms:created>
  <dcterms:modified xsi:type="dcterms:W3CDTF">2022-09-14T11:19:05Z</dcterms:modified>
</cp:coreProperties>
</file>